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Amatic SC"/>
      <p:regular r:id="rId18"/>
      <p:bold r:id="rId19"/>
    </p:embeddedFont>
    <p:embeddedFont>
      <p:font typeface="Bree Serif"/>
      <p:regular r:id="rId20"/>
    </p:embeddedFont>
    <p:embeddedFont>
      <p:font typeface="Monoton"/>
      <p:regular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Monoton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80db1e6a1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80db1e6a1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81eae6f2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81eae6f2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80db1e6a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80db1e6a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81eae6f2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81eae6f2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1eae6f2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1eae6f2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81eae6f2f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81eae6f2f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81eae6f2f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81eae6f2f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9.png"/><Relationship Id="rId10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446175" y="718925"/>
            <a:ext cx="4629600" cy="14004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URUGUAY POR DENTRO….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4213950" y="3891747"/>
            <a:ext cx="4567800" cy="693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>
                <a:latin typeface="Comfortaa"/>
                <a:ea typeface="Comfortaa"/>
                <a:cs typeface="Comfortaa"/>
                <a:sym typeface="Comfortaa"/>
              </a:rPr>
              <a:t>4° AÑO/ MAY0 2020</a:t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10546" l="0" r="0" t="8639"/>
          <a:stretch/>
        </p:blipFill>
        <p:spPr>
          <a:xfrm>
            <a:off x="5451275" y="978075"/>
            <a:ext cx="2617200" cy="25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273800" y="1576850"/>
            <a:ext cx="2316600" cy="16581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NACÍ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URUGUAY…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3296800" y="223125"/>
            <a:ext cx="5440800" cy="46848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"Nací en el Uruguay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país meridional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de mar y cielo azul,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país de clima ideal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que es como el corazón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de América del sur,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sus playas son un edén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y es de los pueblos sureños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el más pequeño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pero el más libre también,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bendito suelo Uruguay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que ha cimentado su historia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en la memoria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highlight>
                  <a:srgbClr val="EFEFEF"/>
                </a:highlight>
              </a:rPr>
              <a:t>del que murió en Paraguay,</a:t>
            </a:r>
            <a:endParaRPr sz="2100"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99" y="3383700"/>
            <a:ext cx="1011600" cy="13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420725" y="347025"/>
            <a:ext cx="5238900" cy="45609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uando no tenga hombres pelearé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con perros cimarrones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la patria de los míos no venderé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por la necesidad,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es el ejemplo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que de Artigas heredamos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y por él disfrutamos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la libertad,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es el ejemplo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q de Artigas heredamos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y por él disfrutamos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highlight>
                  <a:srgbClr val="EFEFEF"/>
                </a:highlight>
                <a:latin typeface="Verdana"/>
                <a:ea typeface="Verdana"/>
                <a:cs typeface="Verdana"/>
                <a:sym typeface="Verdana"/>
              </a:rPr>
              <a:t>la libertad!"</a:t>
            </a:r>
            <a:endParaRPr sz="2100">
              <a:solidFill>
                <a:srgbClr val="000000"/>
              </a:solidFill>
              <a:highlight>
                <a:srgbClr val="EFEFE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b="6087" l="0" r="0" t="9245"/>
          <a:stretch/>
        </p:blipFill>
        <p:spPr>
          <a:xfrm>
            <a:off x="251550" y="1412925"/>
            <a:ext cx="2921300" cy="18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348200" y="255575"/>
            <a:ext cx="8563200" cy="4565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4200" u="sng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JUGAMOS…</a:t>
            </a:r>
            <a:endParaRPr b="1" i="1" sz="4200" u="sng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400" u="sng">
              <a:solidFill>
                <a:srgbClr val="1155CC"/>
              </a:solidFill>
              <a:latin typeface="Monoton"/>
              <a:ea typeface="Monoton"/>
              <a:cs typeface="Monoton"/>
              <a:sym typeface="Monoton"/>
            </a:endParaRPr>
          </a:p>
          <a:p>
            <a:pPr indent="-444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400"/>
              <a:buFont typeface="Bree Serif"/>
              <a:buChar char="●"/>
            </a:pPr>
            <a:r>
              <a:rPr b="1" i="1" lang="es-419" sz="3400">
                <a:solidFill>
                  <a:srgbClr val="A64D79"/>
                </a:solidFill>
                <a:latin typeface="Bree Serif"/>
                <a:ea typeface="Bree Serif"/>
                <a:cs typeface="Bree Serif"/>
                <a:sym typeface="Bree Serif"/>
              </a:rPr>
              <a:t>URUGUAY EN UNA PALABRA</a:t>
            </a:r>
            <a:endParaRPr b="1" i="1" sz="3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400">
              <a:solidFill>
                <a:srgbClr val="A64D7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254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omfortaa"/>
              <a:buChar char="●"/>
            </a:pPr>
            <a:r>
              <a:rPr b="1" i="1" lang="es-419" sz="3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1" lang="es-419" sz="31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PRESENTAR UN OBJETO O ELEMENTO QUE LO CARACTERICE.</a:t>
            </a:r>
            <a:endParaRPr b="1" i="1" sz="310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i="1" sz="260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25" y="359425"/>
            <a:ext cx="2619375" cy="22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600" y="2723250"/>
            <a:ext cx="2638425" cy="19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300" y="359425"/>
            <a:ext cx="3171025" cy="18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625" y="2267300"/>
            <a:ext cx="2709925" cy="2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4725" y="2450325"/>
            <a:ext cx="3009900" cy="22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7675" y="359425"/>
            <a:ext cx="2476950" cy="17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450" y="1664376"/>
            <a:ext cx="1574455" cy="13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525" y="359425"/>
            <a:ext cx="2576100" cy="19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235475" y="1560950"/>
            <a:ext cx="2516100" cy="1549200"/>
          </a:xfrm>
          <a:prstGeom prst="rect">
            <a:avLst/>
          </a:prstGeom>
          <a:gradFill>
            <a:gsLst>
              <a:gs pos="0">
                <a:srgbClr val="54F8B3"/>
              </a:gs>
              <a:gs pos="100000">
                <a:srgbClr val="10B972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CULTURA</a:t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Y</a:t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TRADICIONES...</a:t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125" y="3161800"/>
            <a:ext cx="24313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6">
            <a:alphaModFix/>
          </a:blip>
          <a:srcRect b="0" l="14918" r="14678" t="0"/>
          <a:stretch/>
        </p:blipFill>
        <p:spPr>
          <a:xfrm>
            <a:off x="2873550" y="1720935"/>
            <a:ext cx="1876980" cy="1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5025" y="280056"/>
            <a:ext cx="1765100" cy="122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450" y="3218150"/>
            <a:ext cx="2576100" cy="15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630" y="266896"/>
            <a:ext cx="1886741" cy="12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9150" y="359422"/>
            <a:ext cx="1886750" cy="125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57325" y="2422350"/>
            <a:ext cx="2576100" cy="23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286225" y="387025"/>
            <a:ext cx="8389500" cy="44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FF"/>
                </a:solidFill>
              </a:rPr>
              <a:t>TAREA: </a:t>
            </a:r>
            <a:endParaRPr b="1">
              <a:solidFill>
                <a:srgbClr val="0000FF"/>
              </a:solidFill>
            </a:endParaRPr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4200"/>
              <a:buFont typeface="Amatic SC"/>
              <a:buChar char="●"/>
            </a:pPr>
            <a:r>
              <a:rPr b="1" lang="es-419" sz="4200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Realizar una plástica que represente a nuestro país.</a:t>
            </a:r>
            <a:endParaRPr b="1" sz="4200">
              <a:solidFill>
                <a:srgbClr val="99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4200"/>
              <a:buFont typeface="Amatic SC"/>
              <a:buChar char="●"/>
            </a:pPr>
            <a:r>
              <a:rPr b="1" lang="es-419" sz="4200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Pueden utilizar la técnica y  el material que deseen o tengan en casa.</a:t>
            </a:r>
            <a:endParaRPr b="1" sz="4200">
              <a:solidFill>
                <a:srgbClr val="99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4200"/>
              <a:buFont typeface="Amatic SC"/>
              <a:buChar char="●"/>
            </a:pPr>
            <a:r>
              <a:rPr b="1" lang="es-419" sz="4200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Subir en la Carpeta: </a:t>
            </a:r>
            <a:r>
              <a:rPr b="1" lang="es-419" sz="4200">
                <a:solidFill>
                  <a:srgbClr val="9900FF"/>
                </a:solidFill>
                <a:highlight>
                  <a:srgbClr val="FFF2CC"/>
                </a:highlight>
                <a:latin typeface="Amatic SC"/>
                <a:ea typeface="Amatic SC"/>
                <a:cs typeface="Amatic SC"/>
                <a:sym typeface="Amatic SC"/>
              </a:rPr>
              <a:t>URUGUAY POR DENTRO</a:t>
            </a:r>
            <a:endParaRPr b="1" sz="4200">
              <a:solidFill>
                <a:srgbClr val="9900FF"/>
              </a:solidFill>
              <a:highlight>
                <a:srgbClr val="FFF2CC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75" y="316050"/>
            <a:ext cx="5874750" cy="45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